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39"/>
  </p:notesMasterIdLst>
  <p:sldIdLst>
    <p:sldId id="256" r:id="rId2"/>
    <p:sldId id="257" r:id="rId3"/>
    <p:sldId id="264" r:id="rId4"/>
    <p:sldId id="259" r:id="rId5"/>
    <p:sldId id="265" r:id="rId6"/>
    <p:sldId id="266" r:id="rId7"/>
    <p:sldId id="267" r:id="rId8"/>
    <p:sldId id="268" r:id="rId9"/>
    <p:sldId id="270" r:id="rId10"/>
    <p:sldId id="272" r:id="rId11"/>
    <p:sldId id="273" r:id="rId12"/>
    <p:sldId id="274" r:id="rId13"/>
    <p:sldId id="275" r:id="rId14"/>
    <p:sldId id="276" r:id="rId15"/>
    <p:sldId id="269" r:id="rId16"/>
    <p:sldId id="280" r:id="rId17"/>
    <p:sldId id="271" r:id="rId18"/>
    <p:sldId id="277" r:id="rId19"/>
    <p:sldId id="281" r:id="rId20"/>
    <p:sldId id="284" r:id="rId21"/>
    <p:sldId id="286" r:id="rId22"/>
    <p:sldId id="285" r:id="rId23"/>
    <p:sldId id="287" r:id="rId24"/>
    <p:sldId id="289" r:id="rId25"/>
    <p:sldId id="291" r:id="rId26"/>
    <p:sldId id="292" r:id="rId27"/>
    <p:sldId id="293" r:id="rId28"/>
    <p:sldId id="294" r:id="rId29"/>
    <p:sldId id="295" r:id="rId30"/>
    <p:sldId id="290" r:id="rId31"/>
    <p:sldId id="288" r:id="rId32"/>
    <p:sldId id="283" r:id="rId33"/>
    <p:sldId id="296" r:id="rId34"/>
    <p:sldId id="297" r:id="rId35"/>
    <p:sldId id="298" r:id="rId36"/>
    <p:sldId id="299" r:id="rId37"/>
    <p:sldId id="27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65"/>
            <p14:sldId id="266"/>
            <p14:sldId id="267"/>
            <p14:sldId id="268"/>
            <p14:sldId id="270"/>
            <p14:sldId id="272"/>
            <p14:sldId id="273"/>
            <p14:sldId id="274"/>
            <p14:sldId id="275"/>
            <p14:sldId id="276"/>
            <p14:sldId id="269"/>
            <p14:sldId id="280"/>
            <p14:sldId id="271"/>
            <p14:sldId id="277"/>
            <p14:sldId id="281"/>
            <p14:sldId id="284"/>
            <p14:sldId id="286"/>
            <p14:sldId id="285"/>
            <p14:sldId id="287"/>
            <p14:sldId id="289"/>
            <p14:sldId id="291"/>
            <p14:sldId id="292"/>
            <p14:sldId id="293"/>
            <p14:sldId id="294"/>
            <p14:sldId id="295"/>
            <p14:sldId id="290"/>
            <p14:sldId id="288"/>
            <p14:sldId id="283"/>
            <p14:sldId id="296"/>
            <p14:sldId id="297"/>
            <p14:sldId id="298"/>
            <p14:sldId id="29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8EE83AF8-AB16-4866-B66D-04D17F5C9F0F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Jeder Kommentar / Bewertung wird einem Nutzer zugeschrieben</a:t>
          </a:r>
        </a:p>
      </dgm:t>
    </dgm:pt>
    <dgm:pt modelId="{9CE1EA45-7ED3-47E8-B7A0-1663B05EA2ED}" type="parTrans" cxnId="{AE34DBE4-F4B8-4981-825D-5FE0EE13E6DD}">
      <dgm:prSet/>
      <dgm:spPr/>
      <dgm:t>
        <a:bodyPr/>
        <a:lstStyle/>
        <a:p>
          <a:endParaRPr lang="de-DE"/>
        </a:p>
      </dgm:t>
    </dgm:pt>
    <dgm:pt modelId="{4F373091-1A26-47AA-A892-4EB37467C87B}" type="sibTrans" cxnId="{AE34DBE4-F4B8-4981-825D-5FE0EE13E6D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55786372-D138-46C3-B7E6-65FD12AC4945}" type="presOf" srcId="{8EE83AF8-AB16-4866-B66D-04D17F5C9F0F}" destId="{D9292C93-A8E9-4AAA-B168-58E9A67AC123}" srcOrd="0" destOrd="4" presId="urn:microsoft.com/office/officeart/2005/8/layout/process1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AE34DBE4-F4B8-4981-825D-5FE0EE13E6DD}" srcId="{066823FA-F7CA-4F77-AFD8-F460AE64BDE6}" destId="{8EE83AF8-AB16-4866-B66D-04D17F5C9F0F}" srcOrd="3" destOrd="0" parTransId="{9CE1EA45-7ED3-47E8-B7A0-1663B05EA2ED}" sibTransId="{4F373091-1A26-47AA-A892-4EB37467C87B}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Jeder Kommentar / Bewertung wird einem Nutzer zugeschrieben</a:t>
          </a:r>
        </a:p>
      </dsp:txBody>
      <dsp:txXfrm>
        <a:off x="134696" y="122506"/>
        <a:ext cx="5990876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88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11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40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9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p.net/manual/de/faq.passwords.php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12" Type="http://schemas.openxmlformats.org/officeDocument/2006/relationships/image" Target="../media/image150.png"/><Relationship Id="rId2" Type="http://schemas.openxmlformats.org/officeDocument/2006/relationships/diagramData" Target="../diagrams/data2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7.png"/><Relationship Id="rId10" Type="http://schemas.openxmlformats.org/officeDocument/2006/relationships/image" Target="../media/image14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Relationship Id="rId14" Type="http://schemas.openxmlformats.org/officeDocument/2006/relationships/image" Target="../media/image16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p.net/manual/de/faq.password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99333C20-0A32-0ABB-983D-1E0C44E50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797" y="1542542"/>
            <a:ext cx="8070406" cy="377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2F0379F-45F2-F285-BA38-2AF4E4499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9" y="7024584"/>
            <a:ext cx="8070404" cy="465784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02CE0E8-077A-44F7-C69A-FA6887A56A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52" y="7269852"/>
            <a:ext cx="8070405" cy="41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833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799 -0.863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4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86389 L 0.00799 -1.7194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00399 -0.863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4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4BBAB-0F45-C11D-EF36-49E3980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5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4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4653DB-90E8-67C7-29FE-E5363BFD5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1"/>
          <a:stretch/>
        </p:blipFill>
        <p:spPr>
          <a:xfrm>
            <a:off x="2265554" y="418700"/>
            <a:ext cx="4612885" cy="801689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035ED96-9A04-389D-A53D-92FFB0FA5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67750"/>
          <a:stretch/>
        </p:blipFill>
        <p:spPr>
          <a:xfrm>
            <a:off x="2265553" y="1220389"/>
            <a:ext cx="4612885" cy="113664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2502E9-0EED-982B-D2D2-5AD907FA4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0" b="52641"/>
          <a:stretch/>
        </p:blipFill>
        <p:spPr>
          <a:xfrm>
            <a:off x="2265553" y="2350886"/>
            <a:ext cx="4612885" cy="90805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6CF7B1-26BD-2ADA-C477-19412359F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8" b="35843"/>
          <a:stretch/>
        </p:blipFill>
        <p:spPr>
          <a:xfrm>
            <a:off x="2265552" y="3258937"/>
            <a:ext cx="4612885" cy="1009646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C6FAEC-3624-74CE-95EF-BB900FEE0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57" b="9007"/>
          <a:stretch/>
        </p:blipFill>
        <p:spPr>
          <a:xfrm>
            <a:off x="2265552" y="4268583"/>
            <a:ext cx="4612885" cy="161289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1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8AC858-1D1E-B54F-18B9-C5119C6A61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93"/>
          <a:stretch/>
        </p:blipFill>
        <p:spPr>
          <a:xfrm>
            <a:off x="2265550" y="5881478"/>
            <a:ext cx="4612885" cy="54133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20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423862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950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14838E-74ED-E358-9CA9-F837A374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588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B91369-381F-21BD-5032-09E09AF6D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584" r="976" b="3733"/>
          <a:stretch/>
        </p:blipFill>
        <p:spPr>
          <a:xfrm>
            <a:off x="2058112" y="2947275"/>
            <a:ext cx="7016039" cy="2266949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B8E22F0-1C0D-1BAB-0EC0-AE926AF277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6" b="31692"/>
          <a:stretch/>
        </p:blipFill>
        <p:spPr>
          <a:xfrm>
            <a:off x="3311495" y="389651"/>
            <a:ext cx="5832505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C5F7-0734-9481-1C1F-F9EFBD15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Account-system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3652-CFAC-7B6B-46CE-D15F547A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64" y="1669724"/>
            <a:ext cx="7511472" cy="4592258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Registrierung</a:t>
            </a:r>
          </a:p>
          <a:p>
            <a:r>
              <a:rPr lang="de-DE" sz="2400" dirty="0"/>
              <a:t>Login</a:t>
            </a:r>
          </a:p>
          <a:p>
            <a:r>
              <a:rPr lang="de-DE" sz="2400" dirty="0"/>
              <a:t>Logout</a:t>
            </a:r>
          </a:p>
          <a:p>
            <a:r>
              <a:rPr lang="de-DE" sz="2400" dirty="0"/>
              <a:t>Account-Seite</a:t>
            </a:r>
          </a:p>
          <a:p>
            <a:r>
              <a:rPr lang="de-DE" sz="2400" dirty="0"/>
              <a:t>Man muss eingeloggt sein, um:</a:t>
            </a:r>
          </a:p>
          <a:p>
            <a:pPr lvl="1"/>
            <a:r>
              <a:rPr lang="de-DE" sz="2000" dirty="0"/>
              <a:t>Ein Review zu schreiben / zu bearbeiten</a:t>
            </a:r>
          </a:p>
          <a:p>
            <a:pPr lvl="1"/>
            <a:r>
              <a:rPr lang="de-DE" sz="2000" dirty="0"/>
              <a:t>Einen Film zu erstellen</a:t>
            </a:r>
          </a:p>
          <a:p>
            <a:pPr lvl="1"/>
            <a:r>
              <a:rPr lang="de-DE" sz="2000" dirty="0"/>
              <a:t>Seine Account Seite aufzurufen</a:t>
            </a:r>
          </a:p>
          <a:p>
            <a:r>
              <a:rPr lang="de-DE" sz="2400" dirty="0"/>
              <a:t>Man kann nur seine eigenen Kommentare bearbeiten / löschen</a:t>
            </a:r>
          </a:p>
          <a:p>
            <a:r>
              <a:rPr lang="de-DE" sz="2400" dirty="0"/>
              <a:t>Passwort kann über die E-Mail zurückgesetzt werden</a:t>
            </a:r>
          </a:p>
        </p:txBody>
      </p:sp>
    </p:spTree>
    <p:extLst>
      <p:ext uri="{BB962C8B-B14F-4D97-AF65-F5344CB8AC3E}">
        <p14:creationId xmlns:p14="http://schemas.microsoft.com/office/powerpoint/2010/main" val="151648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FC93FC3-9E03-4C17-AF51-717A1108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28" y="1222070"/>
            <a:ext cx="4283344" cy="532356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1A672B-826D-4C8E-B759-04BC1D572C3B}"/>
              </a:ext>
            </a:extLst>
          </p:cNvPr>
          <p:cNvGrpSpPr/>
          <p:nvPr/>
        </p:nvGrpSpPr>
        <p:grpSpPr>
          <a:xfrm>
            <a:off x="308923" y="882475"/>
            <a:ext cx="8242144" cy="5669310"/>
            <a:chOff x="308923" y="882475"/>
            <a:chExt cx="8242144" cy="5669310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A02D11A-A6BA-9A23-D39D-03C188D68746}"/>
                </a:ext>
              </a:extLst>
            </p:cNvPr>
            <p:cNvSpPr txBox="1"/>
            <p:nvPr/>
          </p:nvSpPr>
          <p:spPr>
            <a:xfrm>
              <a:off x="308923" y="882475"/>
              <a:ext cx="2806749" cy="307777"/>
            </a:xfrm>
            <a:prstGeom prst="rect">
              <a:avLst/>
            </a:prstGeom>
            <a:solidFill>
              <a:srgbClr val="1E1E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1400" dirty="0" err="1"/>
                <a:t>signUp.php</a:t>
              </a:r>
              <a:endParaRPr lang="de-DE" sz="1400" dirty="0"/>
            </a:p>
          </p:txBody>
        </p:sp>
        <p:pic>
          <p:nvPicPr>
            <p:cNvPr id="9" name="Grafik 6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3102481F-A414-AE6C-E068-307D66B4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001" y="1190252"/>
              <a:ext cx="7967066" cy="536153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D08A0B8-EE59-94FA-D288-0B0B7327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923" y="1184106"/>
              <a:ext cx="284010" cy="5361533"/>
            </a:xfrm>
            <a:prstGeom prst="rect">
              <a:avLst/>
            </a:prstGeom>
          </p:spPr>
        </p:pic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81726FE-B32B-3F87-6497-917DDF4F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Registrierung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AD8062-E296-1153-5CD2-CE7D711F4F99}"/>
              </a:ext>
            </a:extLst>
          </p:cNvPr>
          <p:cNvSpPr/>
          <p:nvPr/>
        </p:nvSpPr>
        <p:spPr>
          <a:xfrm>
            <a:off x="818347" y="3544439"/>
            <a:ext cx="7682923" cy="1266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A0224FB-78C4-192B-AD6B-5AEB051F8909}"/>
              </a:ext>
            </a:extLst>
          </p:cNvPr>
          <p:cNvSpPr/>
          <p:nvPr/>
        </p:nvSpPr>
        <p:spPr>
          <a:xfrm>
            <a:off x="5917097" y="4114800"/>
            <a:ext cx="2584174" cy="284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06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00017 0.18472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243279-8343-CB0B-B4D9-71E3DA27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5" y="463645"/>
            <a:ext cx="8190982" cy="537755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B1655D-B749-7D03-E535-6154891283E9}"/>
              </a:ext>
            </a:extLst>
          </p:cNvPr>
          <p:cNvSpPr txBox="1"/>
          <p:nvPr/>
        </p:nvSpPr>
        <p:spPr>
          <a:xfrm>
            <a:off x="271462" y="155867"/>
            <a:ext cx="2806749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signUp-verification.php</a:t>
            </a: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8B34D2-1D01-8687-1291-37CA7A061CB1}"/>
              </a:ext>
            </a:extLst>
          </p:cNvPr>
          <p:cNvSpPr/>
          <p:nvPr/>
        </p:nvSpPr>
        <p:spPr>
          <a:xfrm>
            <a:off x="832104" y="1604190"/>
            <a:ext cx="2598470" cy="1133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81954D-D09E-7B10-429E-BA64E90F10A2}"/>
              </a:ext>
            </a:extLst>
          </p:cNvPr>
          <p:cNvSpPr txBox="1"/>
          <p:nvPr/>
        </p:nvSpPr>
        <p:spPr>
          <a:xfrm>
            <a:off x="3649884" y="1919371"/>
            <a:ext cx="5018483" cy="58477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Wichtig um ungewollte Ausführung von code zu vermeiden</a:t>
            </a:r>
          </a:p>
        </p:txBody>
      </p:sp>
      <p:pic>
        <p:nvPicPr>
          <p:cNvPr id="16" name="Grafik 16">
            <a:extLst>
              <a:ext uri="{FF2B5EF4-FFF2-40B4-BE49-F238E27FC236}">
                <a16:creationId xmlns:a16="http://schemas.microsoft.com/office/drawing/2014/main" id="{01F2C61C-9655-A85D-63B5-149B06C4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6050995"/>
            <a:ext cx="3743326" cy="259506"/>
          </a:xfrm>
          <a:prstGeom prst="rect">
            <a:avLst/>
          </a:prstGeom>
        </p:spPr>
      </p:pic>
      <p:pic>
        <p:nvPicPr>
          <p:cNvPr id="18" name="Grafik 18" descr="Ein Bild, das Text enthält.&#10;&#10;Beschreibung automatisch generiert.">
            <a:extLst>
              <a:ext uri="{FF2B5EF4-FFF2-40B4-BE49-F238E27FC236}">
                <a16:creationId xmlns:a16="http://schemas.microsoft.com/office/drawing/2014/main" id="{B73ECA01-E890-1790-84CC-8FBD35C5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06" y="5446090"/>
            <a:ext cx="4359473" cy="120981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4F973B4-DEED-4DCE-B136-C6DE3D4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75" y="1177987"/>
            <a:ext cx="8556809" cy="33584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BF7EB7-4682-43BC-8881-0E153D184E1D}"/>
              </a:ext>
            </a:extLst>
          </p:cNvPr>
          <p:cNvSpPr txBox="1"/>
          <p:nvPr/>
        </p:nvSpPr>
        <p:spPr>
          <a:xfrm>
            <a:off x="5406501" y="6531754"/>
            <a:ext cx="407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Aus: </a:t>
            </a:r>
            <a:r>
              <a:rPr lang="de-DE" sz="1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6"/>
              </a:rPr>
              <a:t>https://www.php.net/manual/de/faq.passwords.php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329D88C-58CD-9244-9A01-0C87B2A14FB5}"/>
              </a:ext>
            </a:extLst>
          </p:cNvPr>
          <p:cNvSpPr txBox="1"/>
          <p:nvPr/>
        </p:nvSpPr>
        <p:spPr>
          <a:xfrm>
            <a:off x="289954" y="782873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signUp-verification.php</a:t>
            </a:r>
            <a:endParaRPr lang="de-DE" sz="1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AEA0718-C136-D2E4-5045-FB03F040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54" y="1090650"/>
            <a:ext cx="8564092" cy="52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7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DB85C6A-6A4F-43A6-9411-90317265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5" y="1177963"/>
            <a:ext cx="6083806" cy="540525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AE5885-DF49-E706-0A4B-4AAF7744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25" y="1124155"/>
            <a:ext cx="6154338" cy="55128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E77D34-597C-83B0-0BE5-295DFACE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23" y="2299900"/>
            <a:ext cx="6154339" cy="4338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5AFE5A-764E-206E-CD3C-A107EF3433E8}"/>
              </a:ext>
            </a:extLst>
          </p:cNvPr>
          <p:cNvSpPr txBox="1"/>
          <p:nvPr/>
        </p:nvSpPr>
        <p:spPr>
          <a:xfrm>
            <a:off x="2884624" y="816378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login.php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096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Login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D9C767-4747-E8D6-3A3B-67B9A20B09C9}"/>
              </a:ext>
            </a:extLst>
          </p:cNvPr>
          <p:cNvSpPr txBox="1"/>
          <p:nvPr/>
        </p:nvSpPr>
        <p:spPr>
          <a:xfrm>
            <a:off x="814180" y="613279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Login-</a:t>
            </a:r>
            <a:r>
              <a:rPr lang="de-DE" sz="1400" dirty="0" err="1"/>
              <a:t>verification.php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EB484C-7130-445E-8E66-3493716D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80" y="921056"/>
            <a:ext cx="712569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6D9C767-4747-E8D6-3A3B-67B9A20B09C9}"/>
              </a:ext>
            </a:extLst>
          </p:cNvPr>
          <p:cNvSpPr txBox="1"/>
          <p:nvPr/>
        </p:nvSpPr>
        <p:spPr>
          <a:xfrm>
            <a:off x="418948" y="235112"/>
            <a:ext cx="2806749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Login-</a:t>
            </a:r>
            <a:r>
              <a:rPr lang="de-DE" sz="1400" dirty="0" err="1"/>
              <a:t>verification.php</a:t>
            </a:r>
            <a:endParaRPr lang="de-DE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BC268-A1BD-6C42-63EE-02879330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8" y="542889"/>
            <a:ext cx="7792897" cy="59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Logout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38032B-652F-493F-A0EB-8CD8E839B70D}"/>
              </a:ext>
            </a:extLst>
          </p:cNvPr>
          <p:cNvGrpSpPr/>
          <p:nvPr/>
        </p:nvGrpSpPr>
        <p:grpSpPr>
          <a:xfrm>
            <a:off x="814180" y="1166497"/>
            <a:ext cx="2806749" cy="1970895"/>
            <a:chOff x="545615" y="1106951"/>
            <a:chExt cx="2806749" cy="197089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6D9C767-4747-E8D6-3A3B-67B9A20B09C9}"/>
                </a:ext>
              </a:extLst>
            </p:cNvPr>
            <p:cNvSpPr txBox="1"/>
            <p:nvPr/>
          </p:nvSpPr>
          <p:spPr>
            <a:xfrm>
              <a:off x="545615" y="1106951"/>
              <a:ext cx="2806749" cy="307777"/>
            </a:xfrm>
            <a:prstGeom prst="rect">
              <a:avLst/>
            </a:prstGeom>
            <a:solidFill>
              <a:srgbClr val="1E1E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1400" dirty="0" err="1"/>
                <a:t>logout.php</a:t>
              </a:r>
              <a:endParaRPr lang="de-DE" sz="1400" dirty="0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9FBE26D-40A0-25AC-622E-1B31A7F9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615" y="1414728"/>
              <a:ext cx="2805978" cy="1663118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A33F805D-ABAE-45C9-91BF-ED618432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53" y="1166497"/>
            <a:ext cx="2991267" cy="45250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2112E8-1388-463E-AE14-31E5F7980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80" y="3795763"/>
            <a:ext cx="370574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2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BA0B60-05F3-42EC-B95C-BDFD6B77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6" y="1026398"/>
            <a:ext cx="8434127" cy="521530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652345589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3324F6-8CC3-493C-82FB-FACC1813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0" y="854795"/>
            <a:ext cx="8329820" cy="461246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7F1406D-A95B-75CD-E7F6-8BB09FB6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Account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697740-5EBF-48C2-8F6A-9B785EB0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0" y="2825714"/>
            <a:ext cx="8329820" cy="3589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BC572ED-A4A6-46E6-9E20-9D240467ED70}"/>
              </a:ext>
            </a:extLst>
          </p:cNvPr>
          <p:cNvSpPr/>
          <p:nvPr/>
        </p:nvSpPr>
        <p:spPr>
          <a:xfrm>
            <a:off x="868813" y="1624614"/>
            <a:ext cx="7406374" cy="754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A07C553-C968-41FB-8CF0-422E8ED92393}"/>
              </a:ext>
            </a:extLst>
          </p:cNvPr>
          <p:cNvGrpSpPr/>
          <p:nvPr/>
        </p:nvGrpSpPr>
        <p:grpSpPr>
          <a:xfrm>
            <a:off x="407090" y="1435353"/>
            <a:ext cx="8329820" cy="984655"/>
            <a:chOff x="407090" y="867791"/>
            <a:chExt cx="8329820" cy="98465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CEC5EEF2-CE72-4F3B-A175-C2C8F00D5E21}"/>
                </a:ext>
              </a:extLst>
            </p:cNvPr>
            <p:cNvGrpSpPr/>
            <p:nvPr/>
          </p:nvGrpSpPr>
          <p:grpSpPr>
            <a:xfrm>
              <a:off x="407090" y="1350394"/>
              <a:ext cx="8329820" cy="502052"/>
              <a:chOff x="407090" y="1350394"/>
              <a:chExt cx="8329820" cy="502052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55AB0CAA-305E-4D63-B719-83D32555A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090" y="1350394"/>
                <a:ext cx="8329820" cy="502052"/>
              </a:xfrm>
              <a:prstGeom prst="rect">
                <a:avLst/>
              </a:prstGeom>
            </p:spPr>
          </p:pic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ED5B96D-71D7-4B7C-A5EB-FEBF4AD213D3}"/>
                  </a:ext>
                </a:extLst>
              </p:cNvPr>
              <p:cNvSpPr txBox="1"/>
              <p:nvPr/>
            </p:nvSpPr>
            <p:spPr>
              <a:xfrm>
                <a:off x="3861787" y="1417309"/>
                <a:ext cx="1606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angemeldet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A657440-7C04-437A-8B81-48F064C29627}"/>
                </a:ext>
              </a:extLst>
            </p:cNvPr>
            <p:cNvGrpSpPr/>
            <p:nvPr/>
          </p:nvGrpSpPr>
          <p:grpSpPr>
            <a:xfrm>
              <a:off x="407090" y="867791"/>
              <a:ext cx="8329820" cy="483713"/>
              <a:chOff x="407090" y="867791"/>
              <a:chExt cx="8329820" cy="483713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62CC8B00-A992-4A7B-85FA-7023996D9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090" y="867791"/>
                <a:ext cx="8329820" cy="483713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B61E03A-F7FA-4101-BF38-A2727E4D8F26}"/>
                  </a:ext>
                </a:extLst>
              </p:cNvPr>
              <p:cNvSpPr txBox="1"/>
              <p:nvPr/>
            </p:nvSpPr>
            <p:spPr>
              <a:xfrm>
                <a:off x="3568823" y="924427"/>
                <a:ext cx="25390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Nicht angemeldet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763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D447035-A432-43BF-9C55-FEEF35E6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1" y="0"/>
            <a:ext cx="8624178" cy="685307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FEAE209-6EEB-4DE1-BD6E-465BD05395F9}"/>
              </a:ext>
            </a:extLst>
          </p:cNvPr>
          <p:cNvSpPr/>
          <p:nvPr/>
        </p:nvSpPr>
        <p:spPr>
          <a:xfrm>
            <a:off x="654550" y="432343"/>
            <a:ext cx="6119111" cy="18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65576C8-31F5-48E9-B021-A18A25926ADD}"/>
              </a:ext>
            </a:extLst>
          </p:cNvPr>
          <p:cNvSpPr/>
          <p:nvPr/>
        </p:nvSpPr>
        <p:spPr>
          <a:xfrm>
            <a:off x="771440" y="1321589"/>
            <a:ext cx="2371255" cy="400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4E779F4-0305-48EE-BDE4-2B57CAD17F8B}"/>
              </a:ext>
            </a:extLst>
          </p:cNvPr>
          <p:cNvSpPr/>
          <p:nvPr/>
        </p:nvSpPr>
        <p:spPr>
          <a:xfrm>
            <a:off x="4572000" y="4359232"/>
            <a:ext cx="2467992" cy="532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8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70E9A1A-0244-49AB-9F1C-59DD1818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6" y="0"/>
            <a:ext cx="817857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0D42D2A-528C-41AA-8979-F0A0FB1679F2}"/>
              </a:ext>
            </a:extLst>
          </p:cNvPr>
          <p:cNvSpPr/>
          <p:nvPr/>
        </p:nvSpPr>
        <p:spPr>
          <a:xfrm>
            <a:off x="3533314" y="5104660"/>
            <a:ext cx="3684232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1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28DF92-D760-4465-9555-39FF0019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4" y="0"/>
            <a:ext cx="7963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5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C5CF215-B9B9-4D8E-A32A-EDBB86E1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25124"/>
            <a:ext cx="8815526" cy="655976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CF7B1E-B344-40D8-943A-23D6A54058C8}"/>
              </a:ext>
            </a:extLst>
          </p:cNvPr>
          <p:cNvSpPr/>
          <p:nvPr/>
        </p:nvSpPr>
        <p:spPr>
          <a:xfrm>
            <a:off x="2299317" y="914399"/>
            <a:ext cx="6214369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6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A9DBE6-FE62-42FF-A485-4AC857F6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" y="408373"/>
            <a:ext cx="8879458" cy="59596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0CE7BCA-65D1-44D7-BE8A-FA0E6F6CC852}"/>
              </a:ext>
            </a:extLst>
          </p:cNvPr>
          <p:cNvSpPr/>
          <p:nvPr/>
        </p:nvSpPr>
        <p:spPr>
          <a:xfrm>
            <a:off x="1435786" y="556630"/>
            <a:ext cx="7672704" cy="304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12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4089107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transitionDur="75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D697F753-A8E1-1B1A-E2AA-2F36267CA4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998444"/>
                  </p:ext>
                </p:extLst>
              </p:nvPr>
            </p:nvGraphicFramePr>
            <p:xfrm>
              <a:off x="3200400" y="3753577"/>
              <a:ext cx="260735" cy="260735"/>
            </p:xfrm>
            <a:graphic>
              <a:graphicData uri="http://schemas.microsoft.com/office/powerpoint/2016/slidezoom">
                <pslz:sldZm>
                  <pslz:sldZmObj sldId="265" cId="2937525249">
                    <pslz:zmPr id="{7615FEAF-B644-422A-B75A-63F8291DAE90}" transitionDur="75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extLst>
                  <a:ext uri="{FF2B5EF4-FFF2-40B4-BE49-F238E27FC236}">
                    <a16:creationId xmlns:a16="http://schemas.microsoft.com/office/drawing/2014/main" id="{D697F753-A8E1-1B1A-E2AA-2F36267CA4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0400" y="3753577"/>
                <a:ext cx="260735" cy="26073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37ADD441-8A39-B057-A4D5-5CF59B8ACE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1443606"/>
                  </p:ext>
                </p:extLst>
              </p:nvPr>
            </p:nvGraphicFramePr>
            <p:xfrm>
              <a:off x="5007036" y="3753577"/>
              <a:ext cx="260736" cy="260736"/>
            </p:xfrm>
            <a:graphic>
              <a:graphicData uri="http://schemas.microsoft.com/office/powerpoint/2016/slidezoom">
                <pslz:sldZm>
                  <pslz:sldZmObj sldId="266" cId="567613556">
                    <pslz:zmPr id="{6EF500DF-5950-4C18-AAF0-F029E3CC0C8E}" transitionDur="75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6" cy="26073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extLst>
                  <a:ext uri="{FF2B5EF4-FFF2-40B4-BE49-F238E27FC236}">
                    <a16:creationId xmlns:a16="http://schemas.microsoft.com/office/drawing/2014/main" id="{37ADD441-8A39-B057-A4D5-5CF59B8ACE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036" y="3753577"/>
                <a:ext cx="260736" cy="26073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5F872096-F540-3A86-050B-EBE863BB82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3647341"/>
                  </p:ext>
                </p:extLst>
              </p:nvPr>
            </p:nvGraphicFramePr>
            <p:xfrm>
              <a:off x="6665826" y="3688392"/>
              <a:ext cx="391102" cy="391102"/>
            </p:xfrm>
            <a:graphic>
              <a:graphicData uri="http://schemas.microsoft.com/office/powerpoint/2016/slidezoom">
                <pslz:sldZm>
                  <pslz:sldZmObj sldId="267" cId="3704598722">
                    <pslz:zmPr id="{C996953E-005A-47BF-87D2-241788DE88B4}" transitionDur="75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1102" cy="39110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extLst>
                  <a:ext uri="{FF2B5EF4-FFF2-40B4-BE49-F238E27FC236}">
                    <a16:creationId xmlns:a16="http://schemas.microsoft.com/office/drawing/2014/main" id="{5F872096-F540-3A86-050B-EBE863BB8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65826" y="3688392"/>
                <a:ext cx="391102" cy="39110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FE0A8189-C025-BAD2-46CB-24A6F1205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2401639"/>
                  </p:ext>
                </p:extLst>
              </p:nvPr>
            </p:nvGraphicFramePr>
            <p:xfrm>
              <a:off x="8514207" y="3716204"/>
              <a:ext cx="337204" cy="337204"/>
            </p:xfrm>
            <a:graphic>
              <a:graphicData uri="http://schemas.microsoft.com/office/powerpoint/2016/slidezoom">
                <pslz:sldZm>
                  <pslz:sldZmObj sldId="268" cId="2924940085">
                    <pslz:zmPr id="{5B1417E0-F651-4163-BFB0-9F75176AF71B}" transitionDur="75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204" cy="3372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extLst>
                  <a:ext uri="{FF2B5EF4-FFF2-40B4-BE49-F238E27FC236}">
                    <a16:creationId xmlns:a16="http://schemas.microsoft.com/office/drawing/2014/main" id="{FE0A8189-C025-BAD2-46CB-24A6F1205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14207" y="3716204"/>
                <a:ext cx="337204" cy="3372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AFA549C-23DE-41C7-A25F-9D6BCF3D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20971"/>
            <a:ext cx="7511473" cy="633824"/>
          </a:xfrm>
        </p:spPr>
        <p:txBody>
          <a:bodyPr/>
          <a:lstStyle/>
          <a:p>
            <a:pPr algn="ctr"/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Passwort zurücksetzen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5C0C4F-4CB6-4104-A672-08FAF29D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96" y="1354318"/>
            <a:ext cx="7252207" cy="41493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13E28C-5F97-4522-A2B0-CAD2AA0A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35" y="1354318"/>
            <a:ext cx="8594328" cy="414936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B7B8589-9B8F-4ED4-A8BC-42868C3E5E4E}"/>
              </a:ext>
            </a:extLst>
          </p:cNvPr>
          <p:cNvSpPr/>
          <p:nvPr/>
        </p:nvSpPr>
        <p:spPr>
          <a:xfrm>
            <a:off x="2672179" y="3320248"/>
            <a:ext cx="5291091" cy="310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9882D50-2217-4201-ABC8-0FB5CC55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50" y="1354318"/>
            <a:ext cx="5876617" cy="412931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C075B0-CDF7-46C2-BD5A-F50C9CC5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29" y="1349195"/>
            <a:ext cx="6201652" cy="41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0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13157E4-A318-4324-A963-D3F81F974636}"/>
              </a:ext>
            </a:extLst>
          </p:cNvPr>
          <p:cNvSpPr txBox="1"/>
          <p:nvPr/>
        </p:nvSpPr>
        <p:spPr>
          <a:xfrm>
            <a:off x="738611" y="152245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passwordReset-verification.php</a:t>
            </a:r>
            <a:endParaRPr lang="de-DE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52DE70-3EF2-4E63-A331-6A77A215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11" y="460022"/>
            <a:ext cx="7666777" cy="63979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239904B-D2E9-44A2-A519-CC477E2DE4CE}"/>
              </a:ext>
            </a:extLst>
          </p:cNvPr>
          <p:cNvSpPr/>
          <p:nvPr/>
        </p:nvSpPr>
        <p:spPr>
          <a:xfrm>
            <a:off x="1074197" y="708623"/>
            <a:ext cx="2338986" cy="1211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FCA76DA-FACB-496A-A56D-362BA2980425}"/>
              </a:ext>
            </a:extLst>
          </p:cNvPr>
          <p:cNvSpPr/>
          <p:nvPr/>
        </p:nvSpPr>
        <p:spPr>
          <a:xfrm>
            <a:off x="1775534" y="5024761"/>
            <a:ext cx="6551720" cy="128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0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4EA0A91-59BD-4135-B31F-71F67DE0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9" y="483833"/>
            <a:ext cx="7797036" cy="63741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3CC4C29-03C8-4A9B-9CE7-89307FD545C3}"/>
              </a:ext>
            </a:extLst>
          </p:cNvPr>
          <p:cNvSpPr txBox="1"/>
          <p:nvPr/>
        </p:nvSpPr>
        <p:spPr>
          <a:xfrm>
            <a:off x="741549" y="176056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 err="1"/>
              <a:t>passwordReset-verification.php</a:t>
            </a:r>
            <a:endParaRPr lang="de-DE" sz="14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CCEB210-1ED2-4B27-AD10-187A4DD2DB53}"/>
              </a:ext>
            </a:extLst>
          </p:cNvPr>
          <p:cNvSpPr/>
          <p:nvPr/>
        </p:nvSpPr>
        <p:spPr>
          <a:xfrm>
            <a:off x="1714872" y="578604"/>
            <a:ext cx="4339699" cy="735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02C87F-DFE1-4CA7-B8DD-219F9E73779E}"/>
              </a:ext>
            </a:extLst>
          </p:cNvPr>
          <p:cNvSpPr/>
          <p:nvPr/>
        </p:nvSpPr>
        <p:spPr>
          <a:xfrm>
            <a:off x="1714871" y="1830355"/>
            <a:ext cx="6754425" cy="2910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04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0439D57-A7FE-40B4-B633-74516101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91" y="1361782"/>
            <a:ext cx="5876617" cy="41293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7D8108-4B09-44E8-89A6-353A5421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9" y="904582"/>
            <a:ext cx="7896225" cy="457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827D4C-B870-4DF5-A624-20C8D081CAF9}"/>
              </a:ext>
            </a:extLst>
          </p:cNvPr>
          <p:cNvSpPr/>
          <p:nvPr/>
        </p:nvSpPr>
        <p:spPr>
          <a:xfrm>
            <a:off x="741549" y="1043627"/>
            <a:ext cx="7896225" cy="31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E03846-E006-4F8F-A376-7501DC039B2F}"/>
              </a:ext>
            </a:extLst>
          </p:cNvPr>
          <p:cNvGrpSpPr/>
          <p:nvPr/>
        </p:nvGrpSpPr>
        <p:grpSpPr>
          <a:xfrm>
            <a:off x="706857" y="211567"/>
            <a:ext cx="7993260" cy="6505888"/>
            <a:chOff x="706857" y="211567"/>
            <a:chExt cx="7993260" cy="6505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C062DB4-B72E-4D95-9DD5-233BB7E38AF7}"/>
                </a:ext>
              </a:extLst>
            </p:cNvPr>
            <p:cNvSpPr txBox="1"/>
            <p:nvPr/>
          </p:nvSpPr>
          <p:spPr>
            <a:xfrm>
              <a:off x="706858" y="211567"/>
              <a:ext cx="3025588" cy="307777"/>
            </a:xfrm>
            <a:prstGeom prst="rect">
              <a:avLst/>
            </a:prstGeom>
            <a:solidFill>
              <a:srgbClr val="1E1E1E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1400" dirty="0"/>
                <a:t>password-</a:t>
              </a:r>
              <a:r>
                <a:rPr lang="de-DE" sz="1400" dirty="0" err="1"/>
                <a:t>change.php</a:t>
              </a:r>
              <a:endParaRPr lang="de-DE" sz="1400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B499C40-3804-4E1D-AD4D-3CBFF701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57" y="519344"/>
              <a:ext cx="7993260" cy="6198111"/>
            </a:xfrm>
            <a:prstGeom prst="rect">
              <a:avLst/>
            </a:prstGeom>
          </p:spPr>
        </p:pic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3CA38A3-AE56-4CD3-A8C8-FF6C4F397B1E}"/>
              </a:ext>
            </a:extLst>
          </p:cNvPr>
          <p:cNvSpPr/>
          <p:nvPr/>
        </p:nvSpPr>
        <p:spPr>
          <a:xfrm>
            <a:off x="1306499" y="1436302"/>
            <a:ext cx="4339699" cy="676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D1B7CE-F198-444B-8898-52F7742B80BE}"/>
              </a:ext>
            </a:extLst>
          </p:cNvPr>
          <p:cNvSpPr/>
          <p:nvPr/>
        </p:nvSpPr>
        <p:spPr>
          <a:xfrm>
            <a:off x="3383874" y="4279037"/>
            <a:ext cx="5018576" cy="550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3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0E72F7C-2E9E-407D-A193-0821A994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7" y="555326"/>
            <a:ext cx="7360005" cy="63026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478183-679A-4FDB-A3AA-7D133621FEFD}"/>
              </a:ext>
            </a:extLst>
          </p:cNvPr>
          <p:cNvSpPr txBox="1"/>
          <p:nvPr/>
        </p:nvSpPr>
        <p:spPr>
          <a:xfrm>
            <a:off x="891997" y="247549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password-change-</a:t>
            </a:r>
            <a:r>
              <a:rPr lang="de-DE" sz="1400" dirty="0" err="1"/>
              <a:t>logic.php</a:t>
            </a: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9E9E84F-9CEC-4D40-AF6B-B03F3C4818F4}"/>
              </a:ext>
            </a:extLst>
          </p:cNvPr>
          <p:cNvSpPr/>
          <p:nvPr/>
        </p:nvSpPr>
        <p:spPr>
          <a:xfrm>
            <a:off x="1492930" y="1320892"/>
            <a:ext cx="4339699" cy="676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2172E9-80DC-4C8E-830E-889ECD7F6899}"/>
              </a:ext>
            </a:extLst>
          </p:cNvPr>
          <p:cNvSpPr/>
          <p:nvPr/>
        </p:nvSpPr>
        <p:spPr>
          <a:xfrm>
            <a:off x="1747736" y="5397223"/>
            <a:ext cx="3871830" cy="817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41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00E5A3C-BCC7-468F-B1EF-6AAF8958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84" y="551155"/>
            <a:ext cx="8043631" cy="60594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A39D70-9107-4B49-A6EB-4D2F0A012CB8}"/>
              </a:ext>
            </a:extLst>
          </p:cNvPr>
          <p:cNvSpPr txBox="1"/>
          <p:nvPr/>
        </p:nvSpPr>
        <p:spPr>
          <a:xfrm>
            <a:off x="550184" y="242233"/>
            <a:ext cx="3025588" cy="307777"/>
          </a:xfrm>
          <a:prstGeom prst="rect">
            <a:avLst/>
          </a:prstGeom>
          <a:solidFill>
            <a:srgbClr val="1E1E1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password-change-</a:t>
            </a:r>
            <a:r>
              <a:rPr lang="de-DE" sz="1400" dirty="0" err="1"/>
              <a:t>logic.php</a:t>
            </a:r>
            <a:endParaRPr lang="de-DE" sz="14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077D7D8-AA65-4CBD-AD4A-A9175E69985E}"/>
              </a:ext>
            </a:extLst>
          </p:cNvPr>
          <p:cNvSpPr/>
          <p:nvPr/>
        </p:nvSpPr>
        <p:spPr>
          <a:xfrm>
            <a:off x="1499161" y="1038287"/>
            <a:ext cx="4120404" cy="888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67D3D9-40D2-4217-947E-C58A07225981}"/>
              </a:ext>
            </a:extLst>
          </p:cNvPr>
          <p:cNvSpPr/>
          <p:nvPr/>
        </p:nvSpPr>
        <p:spPr>
          <a:xfrm>
            <a:off x="2051057" y="2720809"/>
            <a:ext cx="6320585" cy="123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9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BD76B-704A-435F-8691-B3A21607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321417"/>
            <a:ext cx="7511473" cy="549201"/>
          </a:xfrm>
        </p:spPr>
        <p:txBody>
          <a:bodyPr/>
          <a:lstStyle/>
          <a:p>
            <a:pPr algn="ctr"/>
            <a:r>
              <a:rPr lang="de-DE" dirty="0"/>
              <a:t>Datenbank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05367D-07E3-455A-8034-7A9721E6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01" y="1908498"/>
            <a:ext cx="2912652" cy="21619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37215D-ADF4-46B0-B505-3B716D5A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1" y="1212625"/>
            <a:ext cx="8543558" cy="49605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1B9FFE-84A9-4031-A4B5-B5167DF4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2" y="1305636"/>
            <a:ext cx="8656608" cy="43397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A22485-34AB-449A-A89E-7ABD8BA9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10" y="937942"/>
            <a:ext cx="8092072" cy="55099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079663-953B-44EE-A875-FF5B2571E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33" y="937942"/>
            <a:ext cx="6756684" cy="551149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9B88799-4727-47D9-84D0-01A127F1C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50" y="1342282"/>
            <a:ext cx="8605927" cy="42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1F4F5-C094-67BD-707C-1F088062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Quellenverzeichnis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3B27F8-A114-2D36-0603-E4806A01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php.net. Sicheres Password </a:t>
            </a:r>
            <a:r>
              <a:rPr lang="de-DE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Hashing</a:t>
            </a: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Zuletzt aufgerufen am 08.02.2023: Online verfügbar unter der URL:</a:t>
            </a:r>
            <a:b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</a:b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https://www.php.net/manual/de/faq.passwords.php</a:t>
            </a:r>
            <a:r>
              <a:rPr lang="de-DE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 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73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613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307044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770495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3752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226980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5676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784693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0459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069596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4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9" descr="Ein Bild, das Text enthält.&#10;&#10;Beschreibung automatisch generiert.">
            <a:extLst>
              <a:ext uri="{FF2B5EF4-FFF2-40B4-BE49-F238E27FC236}">
                <a16:creationId xmlns:a16="http://schemas.microsoft.com/office/drawing/2014/main" id="{1E0B0020-B0C9-5786-A780-52DC0B385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521" y="1288845"/>
            <a:ext cx="5683126" cy="5211305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2573726"/>
                  </p:ext>
                </p:extLst>
              </p:nvPr>
            </p:nvGraphicFramePr>
            <p:xfrm>
              <a:off x="2070100" y="1764030"/>
              <a:ext cx="45719" cy="45719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transitionDur="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19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70100" y="1764030"/>
                <a:ext cx="45719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404</Words>
  <Application>Microsoft Office PowerPoint</Application>
  <PresentationFormat>Bildschirmpräsentation (4:3)</PresentationFormat>
  <Paragraphs>74</Paragraphs>
  <Slides>37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Calibri</vt:lpstr>
      <vt:lpstr>Century Gothic</vt:lpstr>
      <vt:lpstr>Mesh</vt:lpstr>
      <vt:lpstr>PowerPoint-Präsentation</vt:lpstr>
      <vt:lpstr>Organization einer Datenbank mit Filmkritiken</vt:lpstr>
      <vt:lpstr>Organization einer Datenbank mit Filmkritiken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Account-system</vt:lpstr>
      <vt:lpstr>Registrierung</vt:lpstr>
      <vt:lpstr>PowerPoint-Präsentation</vt:lpstr>
      <vt:lpstr>PowerPoint-Präsentation</vt:lpstr>
      <vt:lpstr>Login</vt:lpstr>
      <vt:lpstr>Login</vt:lpstr>
      <vt:lpstr>PowerPoint-Präsentation</vt:lpstr>
      <vt:lpstr>Logout</vt:lpstr>
      <vt:lpstr>Account</vt:lpstr>
      <vt:lpstr>Account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Passwort zurücksetzen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Datenbank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Leon Rausch</cp:lastModifiedBy>
  <cp:revision>187</cp:revision>
  <dcterms:created xsi:type="dcterms:W3CDTF">2023-02-03T10:14:54Z</dcterms:created>
  <dcterms:modified xsi:type="dcterms:W3CDTF">2023-02-09T02:21:19Z</dcterms:modified>
</cp:coreProperties>
</file>